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730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4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254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63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15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64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673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06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00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99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B583F-58A0-4CDB-BC47-56C8B9439F4C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707AD-AAF2-4105-B709-45767E0A7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1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91F57-21FD-D30E-D1AD-74FB4705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t="12453" r="17763" b="12378"/>
          <a:stretch/>
        </p:blipFill>
        <p:spPr>
          <a:xfrm>
            <a:off x="65988" y="90507"/>
            <a:ext cx="11953187" cy="66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7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3" b="108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5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1" b="108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5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 b="112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63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b="110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3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1" b="116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3" b="10846"/>
          <a:stretch/>
        </p:blipFill>
        <p:spPr>
          <a:xfrm>
            <a:off x="0" y="0"/>
            <a:ext cx="12192000" cy="69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1044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9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3" b="112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2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5" b="112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9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2" b="106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3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3" t="12737" r="12575" b="124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83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3" b="110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7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2" t="12737" r="12575" b="12637"/>
          <a:stretch/>
        </p:blipFill>
        <p:spPr>
          <a:xfrm>
            <a:off x="0" y="-1270"/>
            <a:ext cx="12192000" cy="68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1" t="12936" r="12351" b="126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3" t="12936" r="12687" b="124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1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1" t="12936" r="12351" b="12438"/>
          <a:stretch/>
        </p:blipFill>
        <p:spPr>
          <a:xfrm>
            <a:off x="-26748" y="0"/>
            <a:ext cx="12218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5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566EF-DA00-9E24-AAEC-3C3BA22F6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" t="8447" r="14486" b="26102"/>
          <a:stretch/>
        </p:blipFill>
        <p:spPr>
          <a:xfrm>
            <a:off x="754145" y="2102177"/>
            <a:ext cx="10152669" cy="453429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964F782-A58E-16B4-0C12-984BD6E8DA69}"/>
              </a:ext>
            </a:extLst>
          </p:cNvPr>
          <p:cNvSpPr/>
          <p:nvPr/>
        </p:nvSpPr>
        <p:spPr>
          <a:xfrm>
            <a:off x="2630077" y="221530"/>
            <a:ext cx="4364611" cy="156013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EDA</a:t>
            </a:r>
          </a:p>
          <a:p>
            <a:pPr algn="ctr"/>
            <a:r>
              <a:rPr lang="en-US" sz="3600" dirty="0">
                <a:latin typeface="Algerian" panose="04020705040A02060702" pitchFamily="8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3024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r="1493" b="116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7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9" r="261" b="10448"/>
          <a:stretch/>
        </p:blipFill>
        <p:spPr>
          <a:xfrm>
            <a:off x="0" y="0"/>
            <a:ext cx="12160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11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Lenovo</cp:lastModifiedBy>
  <cp:revision>6</cp:revision>
  <dcterms:created xsi:type="dcterms:W3CDTF">2023-10-01T05:41:06Z</dcterms:created>
  <dcterms:modified xsi:type="dcterms:W3CDTF">2023-10-01T09:57:16Z</dcterms:modified>
</cp:coreProperties>
</file>